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61" r:id="rId6"/>
    <p:sldId id="262" r:id="rId7"/>
    <p:sldId id="263" r:id="rId8"/>
    <p:sldId id="258" r:id="rId9"/>
    <p:sldId id="264" r:id="rId10"/>
    <p:sldId id="265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40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45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906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058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12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154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332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779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27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631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86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F41F-26EA-4844-A300-E3B43EC3212A}" type="datetimeFigureOut">
              <a:rPr lang="en-CA" smtClean="0"/>
              <a:t>2016-12-08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F0E89-78CF-4A3A-A410-D1D34DA858D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208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Challenge Problems on Linear Functions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92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Galois 2012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229" y="280151"/>
            <a:ext cx="10939462" cy="4080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9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52" y="288925"/>
            <a:ext cx="11802095" cy="158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322" y="387995"/>
            <a:ext cx="10745327" cy="1529705"/>
          </a:xfrm>
        </p:spPr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05" y="275928"/>
            <a:ext cx="11106840" cy="154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7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 smtClean="0"/>
              <a:t>Amc</a:t>
            </a:r>
            <a:r>
              <a:rPr lang="en-CA" dirty="0" smtClean="0"/>
              <a:t> 12 200712a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00" y="127218"/>
            <a:ext cx="11698647" cy="199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33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12a 2005 </a:t>
            </a:r>
            <a:r>
              <a:rPr lang="en-CA" dirty="0" err="1" smtClean="0"/>
              <a:t>amc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65" y="271053"/>
            <a:ext cx="11983880" cy="151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34" y="294774"/>
            <a:ext cx="8844723" cy="333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7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99" y="162426"/>
            <a:ext cx="11948000" cy="166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85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2013 12b</a:t>
            </a:r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9" y="155575"/>
            <a:ext cx="11381087" cy="288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22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66473"/>
            <a:ext cx="10561952" cy="3710489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2008 Hypatia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4" y="225425"/>
            <a:ext cx="11220148" cy="224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3da103c3bd3a2169acf45b620c1206aaca1a7b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</Words>
  <Application>Microsoft Office PowerPoint</Application>
  <PresentationFormat>Widescreen</PresentationFormat>
  <Paragraphs>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Challenge Problems on Linear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Young</dc:creator>
  <cp:lastModifiedBy>Danny Young</cp:lastModifiedBy>
  <cp:revision>18</cp:revision>
  <dcterms:created xsi:type="dcterms:W3CDTF">2016-12-07T05:56:44Z</dcterms:created>
  <dcterms:modified xsi:type="dcterms:W3CDTF">2016-12-08T19:19:29Z</dcterms:modified>
</cp:coreProperties>
</file>